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980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899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7941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840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51380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4857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65792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3231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6577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467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65314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2E54-F5F9-4B6F-BBE6-1B5723B07E3D}" type="datetimeFigureOut">
              <a:rPr lang="da-DK" smtClean="0"/>
              <a:pPr/>
              <a:t>09-04-2018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9E44-FD90-49A0-A5C7-0D4B805D4F8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069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568" y="2349817"/>
            <a:ext cx="8280328" cy="318012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899954" y="722811"/>
            <a:ext cx="69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smtClean="0"/>
              <a:t>Ny vejledning</a:t>
            </a:r>
            <a:endParaRPr lang="da-DK" sz="4400" dirty="0"/>
          </a:p>
        </p:txBody>
      </p:sp>
      <p:sp>
        <p:nvSpPr>
          <p:cNvPr id="7" name="Tekstfelt 6"/>
          <p:cNvSpPr txBox="1"/>
          <p:nvPr/>
        </p:nvSpPr>
        <p:spPr>
          <a:xfrm>
            <a:off x="8117633" y="6387508"/>
            <a:ext cx="4213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Bjarne Skov Pedersen - medlem af arbejdsgruppen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5646" y="1265328"/>
            <a:ext cx="3749448" cy="46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0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/>
          <p:cNvSpPr txBox="1"/>
          <p:nvPr/>
        </p:nvSpPr>
        <p:spPr>
          <a:xfrm>
            <a:off x="3211324" y="396049"/>
            <a:ext cx="534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Hvordan defineres røgdykning?</a:t>
            </a:r>
            <a:endParaRPr lang="da-DK" sz="3600" dirty="0"/>
          </a:p>
        </p:txBody>
      </p:sp>
      <p:grpSp>
        <p:nvGrpSpPr>
          <p:cNvPr id="7" name="Gruppe 6"/>
          <p:cNvGrpSpPr/>
          <p:nvPr/>
        </p:nvGrpSpPr>
        <p:grpSpPr>
          <a:xfrm>
            <a:off x="6580941" y="2467187"/>
            <a:ext cx="4237523" cy="2979495"/>
            <a:chOff x="7785462" y="3794787"/>
            <a:chExt cx="3477196" cy="2475202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5462" y="3794787"/>
              <a:ext cx="2024878" cy="2007090"/>
            </a:xfrm>
            <a:prstGeom prst="rect">
              <a:avLst/>
            </a:prstGeom>
          </p:spPr>
        </p:pic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4226" y="4667703"/>
              <a:ext cx="1948432" cy="1602286"/>
            </a:xfrm>
            <a:prstGeom prst="rect">
              <a:avLst/>
            </a:prstGeom>
          </p:spPr>
        </p:pic>
      </p:grpSp>
      <p:grpSp>
        <p:nvGrpSpPr>
          <p:cNvPr id="9" name="Gruppe 8"/>
          <p:cNvGrpSpPr/>
          <p:nvPr/>
        </p:nvGrpSpPr>
        <p:grpSpPr>
          <a:xfrm>
            <a:off x="916374" y="1954854"/>
            <a:ext cx="4423953" cy="4227803"/>
            <a:chOff x="7062651" y="608146"/>
            <a:chExt cx="4423953" cy="4227803"/>
          </a:xfrm>
        </p:grpSpPr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62651" y="608146"/>
              <a:ext cx="4423953" cy="3317965"/>
            </a:xfrm>
            <a:prstGeom prst="rect">
              <a:avLst/>
            </a:prstGeom>
          </p:spPr>
        </p:pic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5469" y="3364000"/>
              <a:ext cx="2663527" cy="1471949"/>
            </a:xfrm>
            <a:prstGeom prst="rect">
              <a:avLst/>
            </a:prstGeom>
          </p:spPr>
        </p:pic>
      </p:grpSp>
      <p:sp>
        <p:nvSpPr>
          <p:cNvPr id="8" name="Tekstfelt 7"/>
          <p:cNvSpPr txBox="1"/>
          <p:nvPr/>
        </p:nvSpPr>
        <p:spPr>
          <a:xfrm>
            <a:off x="8841191" y="2471509"/>
            <a:ext cx="2438400" cy="104644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solidFill>
                  <a:schemeClr val="bg1"/>
                </a:solidFill>
              </a:rPr>
              <a:t>Anvendelse af åndedræts-beskyttelse i lukkede rum betragtes som røgdykning.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xmlns="" val="2717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860" y="1369243"/>
            <a:ext cx="6337955" cy="475346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3745583" y="490193"/>
            <a:ext cx="489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Personligt beskyttelsesudstyr</a:t>
            </a:r>
            <a:endParaRPr lang="da-DK" sz="2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07" y="2630078"/>
            <a:ext cx="2073897" cy="15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6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3780149" y="245097"/>
            <a:ext cx="454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Røgdykkerindsats</a:t>
            </a:r>
            <a:endParaRPr lang="da-DK" sz="36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012" y="1183659"/>
            <a:ext cx="2848991" cy="483963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4506013" y="1183659"/>
            <a:ext cx="62028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Generelt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Du er personlig ansvarlig for din egen sundhedstilstand igennem livet…</a:t>
            </a:r>
          </a:p>
          <a:p>
            <a:endParaRPr lang="da-DK" sz="1600" dirty="0"/>
          </a:p>
          <a:p>
            <a:r>
              <a:rPr lang="da-DK" sz="1600" dirty="0" smtClean="0"/>
              <a:t>FØR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Sikkerhedscheck inden indtrængning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2 personer</a:t>
            </a:r>
          </a:p>
          <a:p>
            <a:endParaRPr lang="da-DK" sz="1600" dirty="0" smtClean="0"/>
          </a:p>
          <a:p>
            <a:r>
              <a:rPr lang="da-DK" sz="1600" dirty="0" smtClean="0"/>
              <a:t>UNDER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Samarbejde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Fokus på anvendelse af kommunikationsudstyr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Fokus på tidsforbrug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Fokus på indtrængningsmiljøet, herunder temperatur og røggasser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Fokus på anvendelse af IR kamera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Fokus på eftersøgningsteknikker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Fokus på slukningsteknikker (køle røggasser m.m.)</a:t>
            </a:r>
          </a:p>
          <a:p>
            <a:endParaRPr lang="da-DK" sz="1600" dirty="0" smtClean="0"/>
          </a:p>
          <a:p>
            <a:r>
              <a:rPr lang="da-DK" sz="1600" dirty="0" smtClean="0"/>
              <a:t>EFTER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Efter indsats –afklædning af forurenet udrustning og personlig vask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Udrustning forsegles og transporteres separat til rengøringssted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Væske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7261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188" y="329939"/>
            <a:ext cx="8622402" cy="6458478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3921551" y="709352"/>
            <a:ext cx="4402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chemeClr val="bg1"/>
                </a:solidFill>
              </a:rPr>
              <a:t>Røgdykning, helbred og fysik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3629319" y="1828801"/>
            <a:ext cx="55241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bg1"/>
                </a:solidFill>
              </a:rPr>
              <a:t>Bestået funktionsuddannelse indsats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bg1"/>
                </a:solidFill>
              </a:rPr>
              <a:t>Helbredsattest for Redningsberedskabet</a:t>
            </a:r>
          </a:p>
          <a:p>
            <a:endParaRPr lang="da-DK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Anbefalinger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bg1"/>
                </a:solidFill>
              </a:rPr>
              <a:t>Regelmæssig helbredskontrol. 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>      </a:t>
            </a:r>
            <a:r>
              <a:rPr lang="da-DK" sz="1600" i="1" dirty="0" smtClean="0">
                <a:solidFill>
                  <a:schemeClr val="bg1"/>
                </a:solidFill>
              </a:rPr>
              <a:t>Aftales med arbejdsgiver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bg1"/>
                </a:solidFill>
              </a:rPr>
              <a:t>Fysisk test som </a:t>
            </a:r>
            <a:r>
              <a:rPr lang="da-DK" u="sng" dirty="0" smtClean="0">
                <a:solidFill>
                  <a:schemeClr val="bg1"/>
                </a:solidFill>
              </a:rPr>
              <a:t>kan</a:t>
            </a:r>
            <a:r>
              <a:rPr lang="da-DK" dirty="0" smtClean="0">
                <a:solidFill>
                  <a:schemeClr val="bg1"/>
                </a:solidFill>
              </a:rPr>
              <a:t> suppleres med et </a:t>
            </a:r>
            <a:r>
              <a:rPr lang="da-DK" dirty="0" err="1" smtClean="0">
                <a:solidFill>
                  <a:schemeClr val="bg1"/>
                </a:solidFill>
              </a:rPr>
              <a:t>arbejds</a:t>
            </a:r>
            <a:r>
              <a:rPr lang="da-DK" dirty="0" smtClean="0">
                <a:solidFill>
                  <a:schemeClr val="bg1"/>
                </a:solidFill>
              </a:rPr>
              <a:t>-EKG. </a:t>
            </a:r>
            <a:r>
              <a:rPr lang="da-DK" sz="1600" i="1" dirty="0" smtClean="0">
                <a:solidFill>
                  <a:schemeClr val="bg1"/>
                </a:solidFill>
              </a:rPr>
              <a:t>Aftales med arbejdsgiver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bg1"/>
                </a:solidFill>
              </a:rPr>
              <a:t>Pause mellem røgdykningsture -høj intensitet!</a:t>
            </a:r>
          </a:p>
          <a:p>
            <a:r>
              <a:rPr lang="da-DK" i="1" dirty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     </a:t>
            </a:r>
            <a:r>
              <a:rPr lang="da-DK" sz="1600" i="1" dirty="0" smtClean="0">
                <a:solidFill>
                  <a:schemeClr val="bg1"/>
                </a:solidFill>
              </a:rPr>
              <a:t>30 minutter tilstræbes eller til vedkomne melder klar</a:t>
            </a:r>
          </a:p>
          <a:p>
            <a:r>
              <a:rPr lang="da-DK" sz="1600" i="1" dirty="0">
                <a:solidFill>
                  <a:schemeClr val="bg1"/>
                </a:solidFill>
              </a:rPr>
              <a:t> </a:t>
            </a:r>
            <a:r>
              <a:rPr lang="da-DK" sz="1600" i="1" dirty="0" smtClean="0">
                <a:solidFill>
                  <a:schemeClr val="bg1"/>
                </a:solidFill>
              </a:rPr>
              <a:t>      igen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3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3769345" y="514122"/>
            <a:ext cx="474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Det personlige ansvar</a:t>
            </a:r>
          </a:p>
          <a:p>
            <a:pPr algn="ctr"/>
            <a:endParaRPr lang="da-DK" sz="1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833" y="1562279"/>
            <a:ext cx="2077431" cy="116195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280" y="2930557"/>
            <a:ext cx="1819106" cy="1616081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1381" y="1566548"/>
            <a:ext cx="1405969" cy="1424969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1662" y="2930557"/>
            <a:ext cx="1883802" cy="125838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449" y="4706460"/>
            <a:ext cx="2569946" cy="1475983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495" y="4796752"/>
            <a:ext cx="2077431" cy="138569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3414" y="1357460"/>
            <a:ext cx="2013547" cy="4824983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3320164" y="3344993"/>
            <a:ext cx="181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Det fysiske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smtClean="0"/>
              <a:t>Træning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smtClean="0"/>
              <a:t>Kost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 smtClean="0"/>
              <a:t>OBS på rygning og alkohol</a:t>
            </a:r>
            <a:endParaRPr lang="da-DK" sz="1000" dirty="0"/>
          </a:p>
        </p:txBody>
      </p:sp>
      <p:sp>
        <p:nvSpPr>
          <p:cNvPr id="19" name="Tekstfelt 18"/>
          <p:cNvSpPr txBox="1"/>
          <p:nvPr/>
        </p:nvSpPr>
        <p:spPr>
          <a:xfrm>
            <a:off x="7598449" y="3348264"/>
            <a:ext cx="1615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Det mentale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 smtClean="0"/>
              <a:t>Søvn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 smtClean="0"/>
              <a:t>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 smtClean="0"/>
              <a:t>Balance i livet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xmlns="" val="16466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3091991" y="1621410"/>
            <a:ext cx="590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smtClean="0"/>
              <a:t>Tak for opmærksomheden</a:t>
            </a:r>
            <a:endParaRPr lang="da-DK" sz="4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568" y="2349817"/>
            <a:ext cx="8280328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170</Words>
  <Application>Microsoft Office PowerPoint</Application>
  <PresentationFormat>Brugerdefineret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Office-tema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</vt:vector>
  </TitlesOfParts>
  <Company>Helsingør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Lundhild</dc:creator>
  <cp:lastModifiedBy>Bjarne</cp:lastModifiedBy>
  <cp:revision>18</cp:revision>
  <dcterms:created xsi:type="dcterms:W3CDTF">2018-03-15T06:46:05Z</dcterms:created>
  <dcterms:modified xsi:type="dcterms:W3CDTF">2018-04-09T11:37:08Z</dcterms:modified>
</cp:coreProperties>
</file>